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799263" cy="99298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29" autoAdjust="0"/>
  </p:normalViewPr>
  <p:slideViewPr>
    <p:cSldViewPr>
      <p:cViewPr varScale="1">
        <p:scale>
          <a:sx n="87" d="100"/>
          <a:sy n="87" d="100"/>
        </p:scale>
        <p:origin x="290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B01DA-CE70-42E7-BD19-62ADFC31AE89}" type="datetimeFigureOut">
              <a:rPr lang="fr-FR"/>
              <a:pPr>
                <a:defRPr/>
              </a:pPr>
              <a:t>20/02/2019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7C19B-AD57-468D-87B0-2D8659F2210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17671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57F98-5263-4605-8432-D25BD2C2344B}" type="datetimeFigureOut">
              <a:rPr lang="fr-FR"/>
              <a:pPr>
                <a:defRPr/>
              </a:pPr>
              <a:t>20/02/2019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6D8B23-B096-4B0A-92BC-10EDD0F7715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45351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3489F-C64C-45CD-95FA-47025CC15824}" type="datetimeFigureOut">
              <a:rPr lang="fr-FR"/>
              <a:pPr>
                <a:defRPr/>
              </a:pPr>
              <a:t>20/02/2019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1CCD38-3BA5-45BA-8125-4F2A8D665A2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7094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2E9DC-A48B-49ED-9B1A-59B837AD6396}" type="datetimeFigureOut">
              <a:rPr lang="fr-FR"/>
              <a:pPr>
                <a:defRPr/>
              </a:pPr>
              <a:t>20/02/2019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78D01B-1EFB-4BFD-862B-B6323748703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37617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352B2F-9DC9-456D-828C-29A2040C7D23}" type="datetimeFigureOut">
              <a:rPr lang="fr-FR"/>
              <a:pPr>
                <a:defRPr/>
              </a:pPr>
              <a:t>20/02/2019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63070-2AE3-4727-A649-B0224FE39E2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07731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74350-1E14-4973-8642-255C407CD015}" type="datetimeFigureOut">
              <a:rPr lang="fr-FR"/>
              <a:pPr>
                <a:defRPr/>
              </a:pPr>
              <a:t>20/02/2019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726615-FD86-4A72-942C-D13BD96FEDB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44656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774FD-C88F-4F5F-9411-9CEEC9FBC71F}" type="datetimeFigureOut">
              <a:rPr lang="fr-FR"/>
              <a:pPr>
                <a:defRPr/>
              </a:pPr>
              <a:t>20/02/2019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F599E1-D41E-43BA-984C-1534A1E4FE0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69708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336D0-C556-4E02-A19A-E7016DEF63FD}" type="datetimeFigureOut">
              <a:rPr lang="fr-FR"/>
              <a:pPr>
                <a:defRPr/>
              </a:pPr>
              <a:t>20/02/2019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A0EEE9-34A4-42FA-9930-5DEFC1202DF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89311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76EE9-6CA0-40AA-B8EC-B000176903C3}" type="datetimeFigureOut">
              <a:rPr lang="fr-FR"/>
              <a:pPr>
                <a:defRPr/>
              </a:pPr>
              <a:t>20/02/2019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7287D3-2242-4A20-B1FB-79655E1CB9C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45639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FBCB4-6401-4094-B573-47E8EB6D741D}" type="datetimeFigureOut">
              <a:rPr lang="fr-FR"/>
              <a:pPr>
                <a:defRPr/>
              </a:pPr>
              <a:t>20/02/2019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24F0C-08C5-4153-8550-443BD35A576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44542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377B1-F4BC-49C4-B17F-210183B8DDAE}" type="datetimeFigureOut">
              <a:rPr lang="fr-FR"/>
              <a:pPr>
                <a:defRPr/>
              </a:pPr>
              <a:t>20/02/2019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E05BE0-AFA1-478B-AA0F-9F5D6900ED2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6931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Modifiez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Modifiez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476F74-6560-4850-B036-1882D76D0D96}" type="datetimeFigureOut">
              <a:rPr lang="fr-FR"/>
              <a:pPr>
                <a:defRPr/>
              </a:pPr>
              <a:t>20/02/2019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A859D9DA-5450-47C7-99A2-10EAA17BA89A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2460625" y="879475"/>
            <a:ext cx="4100513" cy="936625"/>
          </a:xfrm>
          <a:solidFill>
            <a:srgbClr val="FF0000"/>
          </a:solidFill>
        </p:spPr>
        <p:txBody>
          <a:bodyPr/>
          <a:lstStyle/>
          <a:p>
            <a:r>
              <a:rPr lang="fr-FR" altLang="fr-FR" sz="2400" dirty="0" smtClean="0">
                <a:solidFill>
                  <a:schemeClr val="bg1"/>
                </a:solidFill>
              </a:rPr>
              <a:t>25 février 2019</a:t>
            </a:r>
          </a:p>
        </p:txBody>
      </p:sp>
      <p:pic>
        <p:nvPicPr>
          <p:cNvPr id="205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25" y="250825"/>
            <a:ext cx="1512888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0"/>
            <a:ext cx="836613" cy="9144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49024" y="1163621"/>
            <a:ext cx="738664" cy="6432715"/>
          </a:xfrm>
          <a:prstGeom prst="rect">
            <a:avLst/>
          </a:prstGeom>
          <a:noFill/>
          <a:ln>
            <a:noFill/>
          </a:ln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600" dirty="0">
                <a:solidFill>
                  <a:schemeClr val="bg1"/>
                </a:solidFill>
                <a:latin typeface="+mn-lt"/>
                <a:cs typeface="+mn-cs"/>
              </a:rPr>
              <a:t>SEMINAIRES DE L’IAL - SFR</a:t>
            </a:r>
          </a:p>
        </p:txBody>
      </p:sp>
      <p:sp>
        <p:nvSpPr>
          <p:cNvPr id="2055" name="Sous-titre 2"/>
          <p:cNvSpPr txBox="1">
            <a:spLocks/>
          </p:cNvSpPr>
          <p:nvPr/>
        </p:nvSpPr>
        <p:spPr bwMode="auto">
          <a:xfrm>
            <a:off x="1584325" y="3948113"/>
            <a:ext cx="480060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fr-FR" altLang="fr-FR" sz="2400" dirty="0" smtClean="0"/>
              <a:t>Professeur Marc LEFRANC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fr-FR" altLang="fr-FR" sz="2400" dirty="0" smtClean="0"/>
              <a:t>Laboratoire de physique des lasers Lille</a:t>
            </a:r>
            <a:endParaRPr lang="fr-FR" altLang="fr-FR" sz="2400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1106488" y="3851275"/>
            <a:ext cx="54546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1106488" y="5148263"/>
            <a:ext cx="54546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797425" y="5435600"/>
            <a:ext cx="1763713" cy="3968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11 Heure</a:t>
            </a:r>
            <a:endParaRPr lang="fr-FR" dirty="0"/>
          </a:p>
        </p:txBody>
      </p:sp>
      <p:cxnSp>
        <p:nvCxnSpPr>
          <p:cNvPr id="15" name="Connecteur droit 14"/>
          <p:cNvCxnSpPr/>
          <p:nvPr/>
        </p:nvCxnSpPr>
        <p:spPr>
          <a:xfrm>
            <a:off x="1203325" y="6084888"/>
            <a:ext cx="53578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0" name="ZoneTexte 16"/>
          <p:cNvSpPr txBox="1">
            <a:spLocks noChangeArrowheads="1"/>
          </p:cNvSpPr>
          <p:nvPr/>
        </p:nvSpPr>
        <p:spPr bwMode="auto">
          <a:xfrm>
            <a:off x="1341438" y="6259513"/>
            <a:ext cx="521970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fr-FR" altLang="fr-FR" sz="1400" dirty="0">
                <a:solidFill>
                  <a:srgbClr val="FF0000"/>
                </a:solidFill>
              </a:rPr>
              <a:t>Hôpital Paul Brousse</a:t>
            </a:r>
          </a:p>
          <a:p>
            <a:pPr algn="ctr"/>
            <a:r>
              <a:rPr lang="fr-FR" altLang="fr-FR" sz="1400" dirty="0" smtClean="0"/>
              <a:t>Salle Pierre </a:t>
            </a:r>
            <a:r>
              <a:rPr lang="fr-FR" altLang="fr-FR" sz="1400" dirty="0" err="1" smtClean="0"/>
              <a:t>Barret</a:t>
            </a:r>
            <a:r>
              <a:rPr lang="fr-FR" altLang="fr-FR" sz="1400" smtClean="0"/>
              <a:t> – </a:t>
            </a:r>
            <a:r>
              <a:rPr lang="fr-FR" altLang="fr-FR" sz="1400" dirty="0" smtClean="0"/>
              <a:t>CHB – 2</a:t>
            </a:r>
            <a:r>
              <a:rPr lang="fr-FR" altLang="fr-FR" sz="1400" baseline="30000" dirty="0" smtClean="0"/>
              <a:t>ème</a:t>
            </a:r>
            <a:r>
              <a:rPr lang="fr-FR" altLang="fr-FR" sz="1400" dirty="0" smtClean="0"/>
              <a:t> étage</a:t>
            </a:r>
            <a:endParaRPr lang="fr-FR" altLang="fr-FR" sz="1400" dirty="0"/>
          </a:p>
          <a:p>
            <a:pPr algn="ctr"/>
            <a:r>
              <a:rPr lang="fr-FR" altLang="fr-FR" sz="1400" dirty="0">
                <a:solidFill>
                  <a:srgbClr val="FF0000"/>
                </a:solidFill>
              </a:rPr>
              <a:t>12-14 avenue Paul Vaillant couturier – 94800 Villejuif</a:t>
            </a:r>
          </a:p>
          <a:p>
            <a:pPr algn="ctr"/>
            <a:endParaRPr lang="fr-FR" altLang="fr-FR" sz="1600" dirty="0">
              <a:solidFill>
                <a:srgbClr val="FF0000"/>
              </a:solidFill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203325" y="7219950"/>
            <a:ext cx="53578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6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325" y="7956550"/>
            <a:ext cx="1169988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3" name="ZoneTexte 17"/>
          <p:cNvSpPr txBox="1">
            <a:spLocks noChangeArrowheads="1"/>
          </p:cNvSpPr>
          <p:nvPr/>
        </p:nvSpPr>
        <p:spPr bwMode="auto">
          <a:xfrm>
            <a:off x="2862263" y="7243763"/>
            <a:ext cx="2178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1400">
                <a:solidFill>
                  <a:srgbClr val="0000FF"/>
                </a:solidFill>
              </a:rPr>
              <a:t>www.institut-lwoff.fr</a:t>
            </a:r>
          </a:p>
        </p:txBody>
      </p:sp>
      <p:pic>
        <p:nvPicPr>
          <p:cNvPr id="20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200" y="7810500"/>
            <a:ext cx="112553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938" y="7947025"/>
            <a:ext cx="1624012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8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980728" y="2633186"/>
            <a:ext cx="558041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A </a:t>
            </a:r>
            <a:r>
              <a:rPr kumimoji="0" lang="fr-FR" alt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mathematical</a:t>
            </a:r>
            <a:r>
              <a:rPr kumimoji="0" lang="fr-FR" alt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 model of the </a:t>
            </a:r>
            <a:r>
              <a:rPr kumimoji="0" lang="fr-FR" alt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liver</a:t>
            </a:r>
            <a:r>
              <a:rPr kumimoji="0" lang="fr-FR" alt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circadian</a:t>
            </a:r>
            <a:r>
              <a:rPr kumimoji="0" lang="fr-FR" alt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 </a:t>
            </a:r>
            <a:r>
              <a:rPr kumimoji="0" lang="fr-FR" alt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clock</a:t>
            </a:r>
            <a:r>
              <a:rPr kumimoji="0" lang="fr-FR" alt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 </a:t>
            </a:r>
            <a:r>
              <a:rPr kumimoji="0" lang="fr-FR" alt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linking</a:t>
            </a:r>
            <a:r>
              <a:rPr kumimoji="0" lang="fr-FR" alt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 </a:t>
            </a:r>
            <a:r>
              <a:rPr kumimoji="0" lang="fr-FR" alt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feeding</a:t>
            </a:r>
            <a:r>
              <a:rPr kumimoji="0" lang="fr-FR" alt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 and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fasting</a:t>
            </a:r>
            <a:r>
              <a:rPr kumimoji="0" lang="fr-FR" alt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 cycles to </a:t>
            </a:r>
            <a:r>
              <a:rPr kumimoji="0" lang="fr-FR" alt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clock</a:t>
            </a:r>
            <a:r>
              <a:rPr kumimoji="0" lang="fr-FR" alt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 </a:t>
            </a:r>
            <a:r>
              <a:rPr kumimoji="0" lang="fr-FR" alt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function</a:t>
            </a:r>
            <a:r>
              <a:rPr kumimoji="0" lang="fr-FR" alt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.</a:t>
            </a:r>
            <a:br>
              <a:rPr kumimoji="0" lang="fr-FR" alt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</a:b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modèle affiche seminaire IAL</Template>
  <TotalTime>4</TotalTime>
  <Words>56</Words>
  <Application>Microsoft Office PowerPoint</Application>
  <PresentationFormat>Affichage à l'écran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 Unicode MS</vt:lpstr>
      <vt:lpstr>Arial</vt:lpstr>
      <vt:lpstr>Calibri</vt:lpstr>
      <vt:lpstr>Thème Office</vt:lpstr>
      <vt:lpstr>25 février 2019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février 2019</dc:title>
  <dc:creator>Christine</dc:creator>
  <cp:lastModifiedBy>Christine</cp:lastModifiedBy>
  <cp:revision>2</cp:revision>
  <cp:lastPrinted>2019-02-19T15:01:33Z</cp:lastPrinted>
  <dcterms:created xsi:type="dcterms:W3CDTF">2019-02-19T14:57:04Z</dcterms:created>
  <dcterms:modified xsi:type="dcterms:W3CDTF">2019-02-20T07:14:30Z</dcterms:modified>
</cp:coreProperties>
</file>